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removePersonalInfoOnSave="1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480" r:id="rId2"/>
  </p:sldIdLst>
  <p:sldSz cx="9906000" cy="6858000" type="A4"/>
  <p:notesSz cx="6735763" cy="9866313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1200" kern="1200">
        <a:solidFill>
          <a:srgbClr val="CC0000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1200" kern="1200">
        <a:solidFill>
          <a:srgbClr val="CC0000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1200" kern="1200">
        <a:solidFill>
          <a:srgbClr val="CC0000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1200" kern="1200">
        <a:solidFill>
          <a:srgbClr val="CC0000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1200" kern="1200">
        <a:solidFill>
          <a:srgbClr val="CC0000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rgbClr val="CC0000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1200" kern="1200">
        <a:solidFill>
          <a:srgbClr val="CC0000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1200" kern="1200">
        <a:solidFill>
          <a:srgbClr val="CC0000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1200" kern="1200">
        <a:solidFill>
          <a:srgbClr val="CC0000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CC0000"/>
    <a:srgbClr val="CCECFF"/>
    <a:srgbClr val="66FFFF"/>
    <a:srgbClr val="00FF00"/>
    <a:srgbClr val="99FF99"/>
    <a:srgbClr val="00CC00"/>
    <a:srgbClr val="777777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12" autoAdjust="0"/>
    <p:restoredTop sz="94424" autoAdjust="0"/>
  </p:normalViewPr>
  <p:slideViewPr>
    <p:cSldViewPr snapToGrid="0">
      <p:cViewPr varScale="1">
        <p:scale>
          <a:sx n="69" d="100"/>
          <a:sy n="69" d="100"/>
        </p:scale>
        <p:origin x="1116" y="7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194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1" hangingPunct="1">
              <a:defRPr>
                <a:solidFill>
                  <a:schemeClr val="tx1"/>
                </a:solidFill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16350" y="0"/>
            <a:ext cx="29194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22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72600"/>
            <a:ext cx="29194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1" hangingPunct="1">
              <a:defRPr>
                <a:solidFill>
                  <a:schemeClr val="tx1"/>
                </a:solidFill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22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16350" y="9372600"/>
            <a:ext cx="29194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91F71B1B-0379-46E3-B378-41871E88C7D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7390335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19413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1" hangingPunct="1">
              <a:defRPr>
                <a:solidFill>
                  <a:schemeClr val="tx1"/>
                </a:solidFill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14763" y="0"/>
            <a:ext cx="2919412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695325" y="739775"/>
            <a:ext cx="5345113" cy="37004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97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3100" y="4686300"/>
            <a:ext cx="5389563" cy="4440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297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71013"/>
            <a:ext cx="2919413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1" hangingPunct="1">
              <a:defRPr>
                <a:solidFill>
                  <a:schemeClr val="tx1"/>
                </a:solidFill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97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14763" y="9371013"/>
            <a:ext cx="2919412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1C546F61-0BF6-4282-88F8-B75D6A587F0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028707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  <a:ea typeface="ＭＳ Ｐ明朝" panose="02020600040205080304" pitchFamily="18" charset="-128"/>
              </a:defRPr>
            </a:lvl1pPr>
            <a:lvl2pPr marL="742950" indent="-28575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  <a:ea typeface="ＭＳ Ｐ明朝" panose="02020600040205080304" pitchFamily="18" charset="-128"/>
              </a:defRPr>
            </a:lvl2pPr>
            <a:lvl3pPr marL="1143000" indent="-22860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  <a:ea typeface="ＭＳ Ｐ明朝" panose="02020600040205080304" pitchFamily="18" charset="-128"/>
              </a:defRPr>
            </a:lvl3pPr>
            <a:lvl4pPr marL="1600200" indent="-22860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  <a:ea typeface="ＭＳ Ｐ明朝" panose="02020600040205080304" pitchFamily="18" charset="-128"/>
              </a:defRPr>
            </a:lvl4pPr>
            <a:lvl5pPr marL="2057400" indent="-22860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  <a:ea typeface="ＭＳ Ｐ明朝" panose="02020600040205080304" pitchFamily="18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  <a:ea typeface="ＭＳ Ｐ明朝" panose="02020600040205080304" pitchFamily="18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  <a:ea typeface="ＭＳ Ｐ明朝" panose="02020600040205080304" pitchFamily="18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  <a:ea typeface="ＭＳ Ｐ明朝" panose="02020600040205080304" pitchFamily="18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  <a:ea typeface="ＭＳ Ｐ明朝" panose="02020600040205080304" pitchFamily="18" charset="-128"/>
              </a:defRPr>
            </a:lvl9pPr>
          </a:lstStyle>
          <a:p>
            <a:pPr>
              <a:spcBef>
                <a:spcPct val="0"/>
              </a:spcBef>
            </a:pPr>
            <a:fld id="{BDA4C3C5-F470-4CB2-B3D4-14D4FE3C09E1}" type="slidenum">
              <a:rPr lang="en-US" altLang="ja-JP" smtClean="0">
                <a:ea typeface="ＭＳ Ｐゴシック" panose="020B0600070205080204" pitchFamily="50" charset="-128"/>
              </a:rPr>
              <a:pPr>
                <a:spcBef>
                  <a:spcPct val="0"/>
                </a:spcBef>
              </a:pPr>
              <a:t>0</a:t>
            </a:fld>
            <a:endParaRPr lang="en-US" altLang="ja-JP">
              <a:ea typeface="ＭＳ Ｐゴシック" panose="020B0600070205080204" pitchFamily="50" charset="-128"/>
            </a:endParaRPr>
          </a:p>
        </p:txBody>
      </p:sp>
      <p:sp>
        <p:nvSpPr>
          <p:cNvPr id="61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309563" y="69850"/>
            <a:ext cx="6116637" cy="4233863"/>
          </a:xfrm>
          <a:ln/>
        </p:spPr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3338" y="4357688"/>
            <a:ext cx="6669087" cy="5362575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7805108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035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619875" y="76200"/>
            <a:ext cx="3286125" cy="439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96610" name="Rectangle 1026"/>
          <p:cNvSpPr>
            <a:spLocks noGrp="1" noChangeArrowheads="1"/>
          </p:cNvSpPr>
          <p:nvPr>
            <p:ph type="subTitle" idx="1"/>
          </p:nvPr>
        </p:nvSpPr>
        <p:spPr>
          <a:xfrm>
            <a:off x="1524000" y="3886200"/>
            <a:ext cx="69342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196615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762000" y="2286000"/>
            <a:ext cx="83820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5" name="Rectangle 1027"/>
          <p:cNvSpPr>
            <a:spLocks noGrp="1" noChangeArrowheads="1"/>
          </p:cNvSpPr>
          <p:nvPr>
            <p:ph type="dt" sz="half" idx="10"/>
          </p:nvPr>
        </p:nvSpPr>
        <p:spPr>
          <a:xfrm>
            <a:off x="762000" y="6248400"/>
            <a:ext cx="20574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1028"/>
          <p:cNvSpPr>
            <a:spLocks noGrp="1" noChangeArrowheads="1"/>
          </p:cNvSpPr>
          <p:nvPr>
            <p:ph type="ftr" sz="quarter" idx="11"/>
          </p:nvPr>
        </p:nvSpPr>
        <p:spPr>
          <a:xfrm>
            <a:off x="3429000" y="6248400"/>
            <a:ext cx="3048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1029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7086600" y="6248400"/>
            <a:ext cx="20574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44236C1F-EDFC-46C1-ACDB-8BDD09AC360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188493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07814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429500" y="0"/>
            <a:ext cx="2476500" cy="6096000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7277100" cy="6096000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309292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 1"/>
          <p:cNvSpPr>
            <a:spLocks noGrp="1"/>
          </p:cNvSpPr>
          <p:nvPr>
            <p:ph/>
          </p:nvPr>
        </p:nvSpPr>
        <p:spPr>
          <a:xfrm>
            <a:off x="0" y="0"/>
            <a:ext cx="9906000" cy="6096000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280905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445101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77630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74295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02920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094369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783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092795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967556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299312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907814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2950" y="1981200"/>
            <a:ext cx="84201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295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1" hangingPunct="1">
              <a:defRPr sz="1400">
                <a:solidFill>
                  <a:schemeClr val="tx1"/>
                </a:solidFill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8400"/>
            <a:ext cx="31369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solidFill>
                  <a:schemeClr val="tx1"/>
                </a:solidFill>
                <a:ea typeface="ＭＳ Ｐゴシック" pitchFamily="50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" name="Text Box 7"/>
          <p:cNvSpPr txBox="1">
            <a:spLocks noChangeArrowheads="1"/>
          </p:cNvSpPr>
          <p:nvPr userDrawn="1"/>
        </p:nvSpPr>
        <p:spPr bwMode="auto">
          <a:xfrm flipV="1">
            <a:off x="0" y="549275"/>
            <a:ext cx="9906000" cy="74613"/>
          </a:xfrm>
          <a:prstGeom prst="rect">
            <a:avLst/>
          </a:prstGeom>
          <a:solidFill>
            <a:srgbClr val="339966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ot="10800000" anchor="ctr"/>
          <a:lstStyle>
            <a:lvl1pPr marL="900113" indent="-900113" algn="ctr" defTabSz="730250">
              <a:defRPr kumimoji="1" sz="1200">
                <a:solidFill>
                  <a:srgbClr val="CC0000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algn="ctr" defTabSz="730250">
              <a:defRPr kumimoji="1" sz="1200">
                <a:solidFill>
                  <a:srgbClr val="CC0000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algn="ctr" defTabSz="730250">
              <a:defRPr kumimoji="1" sz="1200">
                <a:solidFill>
                  <a:srgbClr val="CC0000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algn="ctr" defTabSz="730250">
              <a:defRPr kumimoji="1" sz="1200">
                <a:solidFill>
                  <a:srgbClr val="CC0000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algn="ctr" defTabSz="730250">
              <a:defRPr kumimoji="1" sz="1200">
                <a:solidFill>
                  <a:srgbClr val="CC0000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algn="ctr" defTabSz="730250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rgbClr val="CC0000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algn="ctr" defTabSz="730250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rgbClr val="CC0000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algn="ctr" defTabSz="730250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rgbClr val="CC0000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algn="ctr" defTabSz="730250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rgbClr val="CC0000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ct val="80000"/>
              </a:lnSpc>
              <a:defRPr/>
            </a:pPr>
            <a:endParaRPr lang="ja-JP" altLang="ja-JP" sz="2400" b="1">
              <a:solidFill>
                <a:schemeClr val="tx1"/>
              </a:solidFill>
              <a:latin typeface="Arial" panose="020B0604020202020204" pitchFamily="34" charset="0"/>
              <a:ea typeface="HG丸ｺﾞｼｯｸM-PRO" panose="020F0600000000000000" pitchFamily="50" charset="-128"/>
            </a:endParaRPr>
          </a:p>
        </p:txBody>
      </p:sp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906000" cy="53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pic>
        <p:nvPicPr>
          <p:cNvPr id="1031" name="Picture 13"/>
          <p:cNvPicPr>
            <a:picLocks noChangeAspect="1" noChangeArrowheads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619875" y="76200"/>
            <a:ext cx="3286125" cy="439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4219" r:id="rId1"/>
    <p:sldLayoutId id="2147484208" r:id="rId2"/>
    <p:sldLayoutId id="2147484209" r:id="rId3"/>
    <p:sldLayoutId id="2147484210" r:id="rId4"/>
    <p:sldLayoutId id="2147484211" r:id="rId5"/>
    <p:sldLayoutId id="2147484212" r:id="rId6"/>
    <p:sldLayoutId id="2147484213" r:id="rId7"/>
    <p:sldLayoutId id="2147484214" r:id="rId8"/>
    <p:sldLayoutId id="2147484215" r:id="rId9"/>
    <p:sldLayoutId id="2147484216" r:id="rId10"/>
    <p:sldLayoutId id="2147484217" r:id="rId11"/>
    <p:sldLayoutId id="2147484218" r:id="rId12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2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24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24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24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24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147" name="Rectangle 107"/>
          <p:cNvSpPr>
            <a:spLocks noChangeArrowheads="1"/>
          </p:cNvSpPr>
          <p:nvPr/>
        </p:nvSpPr>
        <p:spPr bwMode="auto">
          <a:xfrm>
            <a:off x="-21034" y="164076"/>
            <a:ext cx="9906000" cy="4158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eaLnBrk="1" hangingPunct="1">
              <a:defRPr/>
            </a:pPr>
            <a:r>
              <a:rPr lang="ja-JP" altLang="en-US" sz="2000" dirty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HG丸ｺﾞｼｯｸM-PRO" pitchFamily="50" charset="-128"/>
                <a:ea typeface="HG丸ｺﾞｼｯｸM-PRO" pitchFamily="50" charset="-128"/>
              </a:rPr>
              <a:t>事業名：</a:t>
            </a:r>
            <a:r>
              <a:rPr lang="ja-JP" altLang="en-US" sz="1600" dirty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HG丸ｺﾞｼｯｸM-PRO" pitchFamily="50" charset="-128"/>
                <a:ea typeface="HG丸ｺﾞｼｯｸM-PRO" pitchFamily="50" charset="-128"/>
              </a:rPr>
              <a:t>○○○○○○○○○○○○○○○○○○○○○○○○○○</a:t>
            </a:r>
            <a:endParaRPr lang="en-US" altLang="ja-JP" sz="1600" dirty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343" name="角丸四角形 342"/>
          <p:cNvSpPr/>
          <p:nvPr/>
        </p:nvSpPr>
        <p:spPr>
          <a:xfrm>
            <a:off x="57944" y="1784910"/>
            <a:ext cx="9748044" cy="3712299"/>
          </a:xfrm>
          <a:prstGeom prst="roundRect">
            <a:avLst>
              <a:gd name="adj" fmla="val 1916"/>
            </a:avLst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131" name="テキスト ボックス 345"/>
          <p:cNvSpPr txBox="1">
            <a:spLocks noChangeArrowheads="1"/>
          </p:cNvSpPr>
          <p:nvPr/>
        </p:nvSpPr>
        <p:spPr bwMode="auto">
          <a:xfrm>
            <a:off x="4274288" y="1724507"/>
            <a:ext cx="1052623" cy="338554"/>
          </a:xfrm>
          <a:prstGeom prst="rect">
            <a:avLst/>
          </a:prstGeom>
          <a:solidFill>
            <a:srgbClr val="CCFFCC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0000"/>
                </a:solidFill>
                <a:latin typeface="+mj-ea"/>
                <a:ea typeface="+mj-ea"/>
              </a:rPr>
              <a:t>概要図</a:t>
            </a:r>
          </a:p>
        </p:txBody>
      </p:sp>
      <p:sp>
        <p:nvSpPr>
          <p:cNvPr id="101" name="角丸四角形 100"/>
          <p:cNvSpPr/>
          <p:nvPr/>
        </p:nvSpPr>
        <p:spPr>
          <a:xfrm>
            <a:off x="61913" y="744776"/>
            <a:ext cx="2591893" cy="945801"/>
          </a:xfrm>
          <a:prstGeom prst="roundRect">
            <a:avLst>
              <a:gd name="adj" fmla="val 5398"/>
            </a:avLst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102" name="テキスト ボックス 101"/>
          <p:cNvSpPr txBox="1"/>
          <p:nvPr/>
        </p:nvSpPr>
        <p:spPr>
          <a:xfrm>
            <a:off x="122238" y="686953"/>
            <a:ext cx="941387" cy="307975"/>
          </a:xfrm>
          <a:prstGeom prst="rect">
            <a:avLst/>
          </a:prstGeom>
          <a:solidFill>
            <a:srgbClr val="CCFFCC"/>
          </a:solidFill>
          <a:ln w="12700">
            <a:solidFill>
              <a:schemeClr val="tx1"/>
            </a:solidFill>
          </a:ln>
          <a:effectLst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ja-JP" altLang="en-US" sz="1400" dirty="0">
                <a:solidFill>
                  <a:prstClr val="black"/>
                </a:solidFill>
                <a:latin typeface="+mj-ea"/>
                <a:ea typeface="+mj-ea"/>
                <a:cs typeface="ＭＳ Ｐゴシック" charset="0"/>
              </a:rPr>
              <a:t>事業者</a:t>
            </a:r>
          </a:p>
        </p:txBody>
      </p:sp>
      <p:sp>
        <p:nvSpPr>
          <p:cNvPr id="104" name="角丸四角形 103"/>
          <p:cNvSpPr/>
          <p:nvPr/>
        </p:nvSpPr>
        <p:spPr>
          <a:xfrm>
            <a:off x="2714131" y="744776"/>
            <a:ext cx="7091857" cy="945801"/>
          </a:xfrm>
          <a:prstGeom prst="roundRect">
            <a:avLst>
              <a:gd name="adj" fmla="val 8187"/>
            </a:avLst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105" name="テキスト ボックス 104"/>
          <p:cNvSpPr txBox="1"/>
          <p:nvPr/>
        </p:nvSpPr>
        <p:spPr>
          <a:xfrm>
            <a:off x="2866091" y="650443"/>
            <a:ext cx="935038" cy="307777"/>
          </a:xfrm>
          <a:prstGeom prst="rect">
            <a:avLst/>
          </a:prstGeom>
          <a:solidFill>
            <a:srgbClr val="CCFFCC"/>
          </a:solidFill>
          <a:ln w="12700">
            <a:solidFill>
              <a:schemeClr val="tx1"/>
            </a:solidFill>
          </a:ln>
          <a:effectLst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ja-JP" altLang="en-US" sz="1400" dirty="0">
                <a:solidFill>
                  <a:prstClr val="black"/>
                </a:solidFill>
                <a:latin typeface="+mj-ea"/>
                <a:ea typeface="+mj-ea"/>
                <a:cs typeface="ＭＳ Ｐゴシック" charset="0"/>
              </a:rPr>
              <a:t>事業概要</a:t>
            </a:r>
          </a:p>
        </p:txBody>
      </p:sp>
      <p:sp>
        <p:nvSpPr>
          <p:cNvPr id="106" name="角丸四角形 105"/>
          <p:cNvSpPr/>
          <p:nvPr/>
        </p:nvSpPr>
        <p:spPr>
          <a:xfrm>
            <a:off x="70107" y="5557611"/>
            <a:ext cx="5591969" cy="1277143"/>
          </a:xfrm>
          <a:prstGeom prst="roundRect">
            <a:avLst>
              <a:gd name="adj" fmla="val 6449"/>
            </a:avLst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anchor="ctr"/>
          <a:lstStyle/>
          <a:p>
            <a:pPr>
              <a:defRPr/>
            </a:pPr>
            <a:endParaRPr kumimoji="0" lang="en-US" altLang="ja-JP" kern="0" dirty="0">
              <a:solidFill>
                <a:schemeClr val="tx1"/>
              </a:solidFill>
              <a:latin typeface="+mj-lt"/>
              <a:ea typeface="ＭＳ Ｐゴシック"/>
            </a:endParaRPr>
          </a:p>
          <a:p>
            <a:pPr>
              <a:defRPr/>
            </a:pPr>
            <a:r>
              <a:rPr kumimoji="0" lang="ja-JP" altLang="en-US" kern="0" dirty="0">
                <a:solidFill>
                  <a:schemeClr val="tx1"/>
                </a:solidFill>
                <a:latin typeface="+mj-lt"/>
                <a:ea typeface="ＭＳ Ｐゴシック"/>
              </a:rPr>
              <a:t>◆</a:t>
            </a:r>
            <a:endParaRPr kumimoji="0" lang="en-US" altLang="ja-JP" kern="0" dirty="0">
              <a:solidFill>
                <a:schemeClr val="tx1"/>
              </a:solidFill>
              <a:latin typeface="+mj-lt"/>
              <a:ea typeface="ＭＳ Ｐゴシック"/>
            </a:endParaRPr>
          </a:p>
          <a:p>
            <a:pPr>
              <a:defRPr/>
            </a:pPr>
            <a:r>
              <a:rPr kumimoji="0" lang="ja-JP" altLang="en-US" kern="0" dirty="0">
                <a:solidFill>
                  <a:schemeClr val="tx1"/>
                </a:solidFill>
                <a:latin typeface="+mj-lt"/>
                <a:ea typeface="ＭＳ Ｐゴシック"/>
              </a:rPr>
              <a:t>◆</a:t>
            </a:r>
            <a:endParaRPr kumimoji="0" lang="en-US" altLang="ja-JP" kern="0" dirty="0">
              <a:solidFill>
                <a:schemeClr val="tx1"/>
              </a:solidFill>
              <a:latin typeface="+mj-lt"/>
              <a:ea typeface="ＭＳ Ｐゴシック"/>
            </a:endParaRPr>
          </a:p>
          <a:p>
            <a:pPr>
              <a:defRPr/>
            </a:pPr>
            <a:r>
              <a:rPr kumimoji="0" lang="ja-JP" altLang="en-US" kern="0" dirty="0">
                <a:solidFill>
                  <a:schemeClr val="tx1"/>
                </a:solidFill>
                <a:latin typeface="+mj-lt"/>
                <a:ea typeface="ＭＳ Ｐゴシック"/>
              </a:rPr>
              <a:t>◆</a:t>
            </a:r>
            <a:endParaRPr kumimoji="0" lang="en-US" altLang="ja-JP" kern="0" dirty="0">
              <a:solidFill>
                <a:schemeClr val="tx1"/>
              </a:solidFill>
              <a:latin typeface="+mj-lt"/>
              <a:ea typeface="ＭＳ Ｐゴシック"/>
            </a:endParaRPr>
          </a:p>
        </p:txBody>
      </p:sp>
      <p:sp>
        <p:nvSpPr>
          <p:cNvPr id="107" name="テキスト ボックス 106"/>
          <p:cNvSpPr txBox="1"/>
          <p:nvPr/>
        </p:nvSpPr>
        <p:spPr>
          <a:xfrm>
            <a:off x="122238" y="5497211"/>
            <a:ext cx="719137" cy="307975"/>
          </a:xfrm>
          <a:prstGeom prst="rect">
            <a:avLst/>
          </a:prstGeom>
          <a:solidFill>
            <a:srgbClr val="CCFFCC"/>
          </a:solidFill>
          <a:ln w="12700">
            <a:solidFill>
              <a:sysClr val="windowText" lastClr="000000"/>
            </a:solidFill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kumimoji="0" lang="ja-JP" altLang="en-US" sz="1400" kern="0" dirty="0">
                <a:solidFill>
                  <a:prstClr val="black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特徴</a:t>
            </a:r>
          </a:p>
        </p:txBody>
      </p:sp>
      <p:sp>
        <p:nvSpPr>
          <p:cNvPr id="108" name="角丸四角形 107"/>
          <p:cNvSpPr/>
          <p:nvPr/>
        </p:nvSpPr>
        <p:spPr>
          <a:xfrm>
            <a:off x="5691982" y="5557612"/>
            <a:ext cx="4114006" cy="1277142"/>
          </a:xfrm>
          <a:prstGeom prst="roundRect">
            <a:avLst>
              <a:gd name="adj" fmla="val 4703"/>
            </a:avLst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anchor="ctr"/>
          <a:lstStyle/>
          <a:p>
            <a:pPr marL="171450" indent="-171450">
              <a:buFont typeface="Wingdings" panose="05000000000000000000" pitchFamily="2" charset="2"/>
              <a:buChar char="u"/>
              <a:defRPr/>
            </a:pPr>
            <a:endParaRPr kumimoji="0" lang="en-US" altLang="ja-JP" kern="0" dirty="0">
              <a:solidFill>
                <a:schemeClr val="tx1"/>
              </a:solidFill>
              <a:latin typeface="+mj-ea"/>
              <a:ea typeface="+mj-ea"/>
            </a:endParaRPr>
          </a:p>
          <a:p>
            <a:pPr marL="171450" indent="-171450">
              <a:buFont typeface="Wingdings" panose="05000000000000000000" pitchFamily="2" charset="2"/>
              <a:buChar char="u"/>
              <a:defRPr/>
            </a:pPr>
            <a:r>
              <a:rPr kumimoji="0" lang="en-US" altLang="ja-JP" kern="0" dirty="0">
                <a:solidFill>
                  <a:schemeClr val="tx1"/>
                </a:solidFill>
                <a:latin typeface="+mj-ea"/>
                <a:ea typeface="+mj-ea"/>
              </a:rPr>
              <a:t>CO</a:t>
            </a:r>
            <a:r>
              <a:rPr kumimoji="0" lang="ja-JP" altLang="en-US" kern="0" dirty="0">
                <a:solidFill>
                  <a:schemeClr val="tx1"/>
                </a:solidFill>
                <a:latin typeface="+mj-ea"/>
                <a:ea typeface="+mj-ea"/>
              </a:rPr>
              <a:t>₂削減量：○○</a:t>
            </a:r>
            <a:r>
              <a:rPr kumimoji="0" lang="en-US" altLang="ja-JP" kern="0" dirty="0">
                <a:solidFill>
                  <a:schemeClr val="tx1"/>
                </a:solidFill>
                <a:latin typeface="+mj-ea"/>
                <a:ea typeface="+mj-ea"/>
              </a:rPr>
              <a:t>t-CO</a:t>
            </a:r>
            <a:r>
              <a:rPr kumimoji="0" lang="ja-JP" altLang="en-US" kern="0" dirty="0">
                <a:solidFill>
                  <a:schemeClr val="tx1"/>
                </a:solidFill>
                <a:latin typeface="+mj-ea"/>
                <a:ea typeface="+mj-ea"/>
              </a:rPr>
              <a:t>₂／年（○％）削減</a:t>
            </a:r>
            <a:endParaRPr kumimoji="0" lang="en-US" altLang="ja-JP" kern="0" dirty="0">
              <a:solidFill>
                <a:schemeClr val="tx1"/>
              </a:solidFill>
              <a:latin typeface="+mj-ea"/>
              <a:ea typeface="+mj-ea"/>
            </a:endParaRPr>
          </a:p>
          <a:p>
            <a:pPr marL="171450" indent="-171450">
              <a:buFont typeface="Wingdings" panose="05000000000000000000" pitchFamily="2" charset="2"/>
              <a:buChar char="u"/>
              <a:defRPr/>
            </a:pPr>
            <a:r>
              <a:rPr kumimoji="0" lang="ja-JP" altLang="en-US" kern="0" dirty="0">
                <a:solidFill>
                  <a:schemeClr val="tx1"/>
                </a:solidFill>
                <a:latin typeface="+mj-ea"/>
                <a:ea typeface="+mj-ea"/>
              </a:rPr>
              <a:t>実車率：○○％向上</a:t>
            </a:r>
            <a:endParaRPr kumimoji="0" lang="en-US" altLang="ja-JP" kern="0" dirty="0">
              <a:solidFill>
                <a:schemeClr val="tx1"/>
              </a:solidFill>
              <a:latin typeface="+mj-ea"/>
              <a:ea typeface="+mj-ea"/>
            </a:endParaRPr>
          </a:p>
          <a:p>
            <a:pPr marL="171450" indent="-171450">
              <a:buFont typeface="Wingdings" panose="05000000000000000000" pitchFamily="2" charset="2"/>
              <a:buChar char="u"/>
              <a:defRPr/>
            </a:pPr>
            <a:r>
              <a:rPr kumimoji="0" lang="ja-JP" altLang="en-US" kern="0" dirty="0">
                <a:solidFill>
                  <a:schemeClr val="tx1"/>
                </a:solidFill>
                <a:latin typeface="+mj-ea"/>
                <a:ea typeface="+mj-ea"/>
              </a:rPr>
              <a:t>積載率：○○％向上</a:t>
            </a:r>
          </a:p>
        </p:txBody>
      </p:sp>
      <p:sp>
        <p:nvSpPr>
          <p:cNvPr id="109" name="テキスト ボックス 108"/>
          <p:cNvSpPr txBox="1"/>
          <p:nvPr/>
        </p:nvSpPr>
        <p:spPr>
          <a:xfrm>
            <a:off x="5714207" y="5497210"/>
            <a:ext cx="720725" cy="307975"/>
          </a:xfrm>
          <a:prstGeom prst="rect">
            <a:avLst/>
          </a:prstGeom>
          <a:solidFill>
            <a:srgbClr val="CCFFCC"/>
          </a:solidFill>
          <a:ln w="12700">
            <a:solidFill>
              <a:sysClr val="windowText" lastClr="000000"/>
            </a:solidFill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kumimoji="0" lang="ja-JP" altLang="en-US" sz="1400" kern="0" dirty="0">
                <a:solidFill>
                  <a:prstClr val="black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効果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828800" y="2713315"/>
            <a:ext cx="7747934" cy="1754326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800" dirty="0">
                <a:solidFill>
                  <a:schemeClr val="tx1"/>
                </a:solidFill>
              </a:rPr>
              <a:t>本様式の記入にあたっては、国交省と経産省からプレスリリースされている</a:t>
            </a:r>
            <a:endParaRPr kumimoji="1" lang="en-US" altLang="ja-JP" sz="1800" dirty="0">
              <a:solidFill>
                <a:schemeClr val="tx1"/>
              </a:solidFill>
            </a:endParaRPr>
          </a:p>
          <a:p>
            <a:r>
              <a:rPr kumimoji="1" lang="ja-JP" altLang="en-US" sz="1800" dirty="0">
                <a:solidFill>
                  <a:schemeClr val="tx1"/>
                </a:solidFill>
              </a:rPr>
              <a:t>昨年度表彰案件の事業概要資料を参考に記入をお願いいたします。</a:t>
            </a:r>
            <a:endParaRPr kumimoji="1" lang="en-US" altLang="ja-JP" sz="1800" dirty="0">
              <a:solidFill>
                <a:schemeClr val="tx1"/>
              </a:solidFill>
            </a:endParaRPr>
          </a:p>
          <a:p>
            <a:endParaRPr kumimoji="1" lang="en-US" altLang="ja-JP" sz="1800" dirty="0">
              <a:solidFill>
                <a:schemeClr val="tx1"/>
              </a:solidFill>
            </a:endParaRPr>
          </a:p>
          <a:p>
            <a:r>
              <a:rPr kumimoji="1" lang="ja-JP" altLang="en-US" sz="1800" dirty="0" smtClean="0">
                <a:solidFill>
                  <a:schemeClr val="tx1"/>
                </a:solidFill>
              </a:rPr>
              <a:t>令和</a:t>
            </a:r>
            <a:r>
              <a:rPr kumimoji="1" lang="en-US" altLang="ja-JP" sz="18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800" dirty="0" smtClean="0">
                <a:solidFill>
                  <a:schemeClr val="tx1"/>
                </a:solidFill>
              </a:rPr>
              <a:t>年度</a:t>
            </a:r>
            <a:r>
              <a:rPr kumimoji="1" lang="ja-JP" altLang="en-US" sz="1800" dirty="0">
                <a:solidFill>
                  <a:schemeClr val="tx1"/>
                </a:solidFill>
              </a:rPr>
              <a:t>表彰　事業概要：</a:t>
            </a:r>
            <a:endParaRPr kumimoji="1" lang="en-US" altLang="ja-JP" sz="1800" dirty="0">
              <a:solidFill>
                <a:schemeClr val="tx1"/>
              </a:solidFill>
            </a:endParaRPr>
          </a:p>
          <a:p>
            <a:r>
              <a:rPr kumimoji="1" lang="ja-JP" altLang="en-US" sz="1800" dirty="0">
                <a:solidFill>
                  <a:schemeClr val="tx1"/>
                </a:solidFill>
              </a:rPr>
              <a:t>（国交省</a:t>
            </a:r>
            <a:r>
              <a:rPr kumimoji="1" lang="ja-JP" altLang="en-US" sz="1800" dirty="0" smtClean="0">
                <a:solidFill>
                  <a:schemeClr val="tx1"/>
                </a:solidFill>
              </a:rPr>
              <a:t>）</a:t>
            </a:r>
            <a:r>
              <a:rPr lang="en-US" altLang="ja-JP" sz="1800" dirty="0">
                <a:solidFill>
                  <a:schemeClr val="tx1"/>
                </a:solidFill>
              </a:rPr>
              <a:t>https://</a:t>
            </a:r>
            <a:r>
              <a:rPr lang="en-US" altLang="ja-JP" sz="1800" dirty="0" smtClean="0">
                <a:solidFill>
                  <a:schemeClr val="tx1"/>
                </a:solidFill>
              </a:rPr>
              <a:t>www.mlit.go.jp/report/press/content/001575133.pdf</a:t>
            </a:r>
          </a:p>
          <a:p>
            <a:r>
              <a:rPr kumimoji="1" lang="ja-JP" altLang="en-US" sz="1800" dirty="0" smtClean="0">
                <a:solidFill>
                  <a:schemeClr val="tx1"/>
                </a:solidFill>
              </a:rPr>
              <a:t>（</a:t>
            </a:r>
            <a:r>
              <a:rPr kumimoji="1" lang="ja-JP" altLang="en-US" sz="1800" dirty="0">
                <a:solidFill>
                  <a:schemeClr val="tx1"/>
                </a:solidFill>
              </a:rPr>
              <a:t>経産省</a:t>
            </a:r>
            <a:r>
              <a:rPr kumimoji="1" lang="ja-JP" altLang="en-US" sz="1800" dirty="0" smtClean="0">
                <a:solidFill>
                  <a:schemeClr val="tx1"/>
                </a:solidFill>
              </a:rPr>
              <a:t>）</a:t>
            </a:r>
            <a:r>
              <a:rPr lang="en-US" altLang="ja-JP" sz="1800" dirty="0">
                <a:solidFill>
                  <a:schemeClr val="tx1"/>
                </a:solidFill>
              </a:rPr>
              <a:t>https://</a:t>
            </a:r>
            <a:r>
              <a:rPr lang="en-US" altLang="ja-JP" sz="1800" dirty="0" smtClean="0">
                <a:solidFill>
                  <a:schemeClr val="tx1"/>
                </a:solidFill>
              </a:rPr>
              <a:t>www.meti.go.jp/press/2022/12/20221208003/20221208003-2.pdf</a:t>
            </a:r>
            <a:endParaRPr kumimoji="1" lang="en-US" altLang="ja-JP" sz="1800" dirty="0">
              <a:solidFill>
                <a:schemeClr val="tx1"/>
              </a:solidFill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1094" y="-788"/>
            <a:ext cx="119516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dirty="0" smtClean="0">
                <a:solidFill>
                  <a:schemeClr val="tx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令和</a:t>
            </a:r>
            <a:r>
              <a:rPr kumimoji="1" lang="en-US" altLang="ja-JP" sz="1400" b="1" dirty="0" smtClean="0">
                <a:solidFill>
                  <a:schemeClr val="tx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5</a:t>
            </a:r>
            <a:r>
              <a:rPr kumimoji="1" lang="ja-JP" altLang="en-US" sz="1400" b="1" dirty="0" smtClean="0">
                <a:solidFill>
                  <a:schemeClr val="tx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年度</a:t>
            </a:r>
            <a:endParaRPr kumimoji="1" lang="ja-JP" altLang="en-US" sz="1400" b="1" dirty="0">
              <a:solidFill>
                <a:schemeClr val="tx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15" name="テキスト ボックス 345"/>
          <p:cNvSpPr txBox="1">
            <a:spLocks noChangeArrowheads="1"/>
          </p:cNvSpPr>
          <p:nvPr/>
        </p:nvSpPr>
        <p:spPr bwMode="auto">
          <a:xfrm>
            <a:off x="82062" y="1824551"/>
            <a:ext cx="994586" cy="338554"/>
          </a:xfrm>
          <a:prstGeom prst="rect">
            <a:avLst/>
          </a:prstGeom>
          <a:solidFill>
            <a:srgbClr val="CCFFCC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0000"/>
                </a:solidFill>
                <a:latin typeface="+mj-ea"/>
                <a:ea typeface="+mj-ea"/>
              </a:rPr>
              <a:t>実施前</a:t>
            </a:r>
          </a:p>
        </p:txBody>
      </p:sp>
      <p:sp>
        <p:nvSpPr>
          <p:cNvPr id="16" name="テキスト ボックス 345"/>
          <p:cNvSpPr txBox="1">
            <a:spLocks noChangeArrowheads="1"/>
          </p:cNvSpPr>
          <p:nvPr/>
        </p:nvSpPr>
        <p:spPr bwMode="auto">
          <a:xfrm>
            <a:off x="95086" y="3673827"/>
            <a:ext cx="968539" cy="338554"/>
          </a:xfrm>
          <a:prstGeom prst="rect">
            <a:avLst/>
          </a:prstGeom>
          <a:solidFill>
            <a:srgbClr val="CCFFCC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0000"/>
                </a:solidFill>
                <a:latin typeface="+mj-ea"/>
                <a:ea typeface="+mj-ea"/>
              </a:rPr>
              <a:t>実施後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標準デザイン">
      <a:majorFont>
        <a:latin typeface="HG丸ｺﾞｼｯｸM-PRO"/>
        <a:ea typeface="HG丸ｺﾞｼｯｸM-PRO"/>
        <a:cs typeface=""/>
      </a:majorFont>
      <a:minorFont>
        <a:latin typeface="Times New Roman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rgbClr val="FFFFFF"/>
        </a:solidFill>
        <a:ln w="31750" algn="ctr">
          <a:solidFill>
            <a:srgbClr val="FF0000"/>
          </a:solidFill>
          <a:round/>
          <a:headEnd/>
          <a:tailEnd/>
        </a:ln>
      </a:spPr>
      <a:bodyPr anchor="ctr"/>
      <a:lstStyle>
        <a:defPPr>
          <a:defRPr b="1" dirty="0" smtClean="0">
            <a:solidFill>
              <a:schemeClr val="tx1"/>
            </a:solidFill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FF"/>
        </a:solidFill>
        <a:ln w="9525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200" b="0" i="0" u="none" strike="noStrike" cap="none" normalizeH="0" baseline="0" smtClean="0">
            <a:ln>
              <a:noFill/>
            </a:ln>
            <a:solidFill>
              <a:srgbClr val="CC0000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114</Words>
  <Application>Microsoft Office PowerPoint</Application>
  <PresentationFormat>A4 210 x 297 mm</PresentationFormat>
  <Paragraphs>24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HG丸ｺﾞｼｯｸM-PRO</vt:lpstr>
      <vt:lpstr>ＭＳ Ｐゴシック</vt:lpstr>
      <vt:lpstr>ＭＳ Ｐ明朝</vt:lpstr>
      <vt:lpstr>Arial</vt:lpstr>
      <vt:lpstr>Times New Roman</vt:lpstr>
      <vt:lpstr>Wingdings</vt:lpstr>
      <vt:lpstr>標準デザイン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2020-06-29T10:48:11Z</dcterms:created>
  <dcterms:modified xsi:type="dcterms:W3CDTF">2023-06-08T06:59:32Z</dcterms:modified>
</cp:coreProperties>
</file>

<file path=docProps/thumbnail.jpeg>
</file>